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94698" y="3996131"/>
            <a:ext cx="7711302" cy="170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2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algn="ctr" marR="5080" indent="-635">
              <a:lnSpc>
                <a:spcPct val="101000"/>
              </a:lnSpc>
              <a:spcBef>
                <a:spcPts val="80"/>
              </a:spcBef>
            </a:pPr>
            <a:r>
              <a:rPr dirty="0" spc="-35"/>
              <a:t>Chat </a:t>
            </a:r>
            <a:r>
              <a:rPr dirty="0" spc="-60"/>
              <a:t>with </a:t>
            </a:r>
            <a:r>
              <a:rPr dirty="0" spc="-114"/>
              <a:t>your </a:t>
            </a:r>
            <a:r>
              <a:rPr dirty="0" spc="-100"/>
              <a:t>Computer: </a:t>
            </a:r>
            <a:r>
              <a:rPr dirty="0" spc="50"/>
              <a:t>A </a:t>
            </a:r>
            <a:r>
              <a:rPr dirty="0" spc="55"/>
              <a:t> </a:t>
            </a:r>
            <a:r>
              <a:rPr dirty="0" spc="-60"/>
              <a:t>F</a:t>
            </a:r>
            <a:r>
              <a:rPr dirty="0" spc="-50"/>
              <a:t>un</a:t>
            </a:r>
            <a:r>
              <a:rPr dirty="0" spc="-180"/>
              <a:t> </a:t>
            </a:r>
            <a:r>
              <a:rPr dirty="0" spc="-70"/>
              <a:t>Guide</a:t>
            </a:r>
            <a:r>
              <a:rPr dirty="0" spc="-180"/>
              <a:t> </a:t>
            </a:r>
            <a:r>
              <a:rPr dirty="0" spc="-85"/>
              <a:t>t</a:t>
            </a:r>
            <a:r>
              <a:rPr dirty="0" spc="-60"/>
              <a:t>o</a:t>
            </a:r>
            <a:r>
              <a:rPr dirty="0" spc="-180"/>
              <a:t> </a:t>
            </a:r>
            <a:r>
              <a:rPr dirty="0" spc="-50"/>
              <a:t>Buildi</a:t>
            </a:r>
            <a:r>
              <a:rPr dirty="0" spc="-40"/>
              <a:t>n</a:t>
            </a:r>
            <a:r>
              <a:rPr dirty="0" spc="35"/>
              <a:t>g</a:t>
            </a:r>
            <a:r>
              <a:rPr dirty="0" spc="-180"/>
              <a:t> </a:t>
            </a:r>
            <a:r>
              <a:rPr dirty="0" spc="-135"/>
              <a:t>a</a:t>
            </a:r>
            <a:r>
              <a:rPr dirty="0" spc="-180"/>
              <a:t> </a:t>
            </a:r>
            <a:r>
              <a:rPr dirty="0" spc="-90"/>
              <a:t>Vi</a:t>
            </a:r>
            <a:r>
              <a:rPr dirty="0" spc="-25"/>
              <a:t>r</a:t>
            </a:r>
            <a:r>
              <a:rPr dirty="0" spc="-70"/>
              <a:t>tual  </a:t>
            </a:r>
            <a:r>
              <a:rPr dirty="0" spc="-40"/>
              <a:t>Desktop</a:t>
            </a:r>
            <a:r>
              <a:rPr dirty="0" spc="-195"/>
              <a:t> </a:t>
            </a:r>
            <a:r>
              <a:rPr dirty="0" spc="-85"/>
              <a:t>Assistant</a:t>
            </a:r>
            <a:r>
              <a:rPr dirty="0" spc="-190"/>
              <a:t> </a:t>
            </a:r>
            <a:r>
              <a:rPr dirty="0" spc="-70"/>
              <a:t>in</a:t>
            </a:r>
            <a:r>
              <a:rPr dirty="0" spc="-190"/>
              <a:t> </a:t>
            </a:r>
            <a:r>
              <a:rPr dirty="0" spc="-75"/>
              <a:t>Python!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428615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220">
                <a:solidFill>
                  <a:srgbClr val="FFAB40"/>
                </a:solidFill>
                <a:latin typeface="Tahoma"/>
                <a:cs typeface="Tahoma"/>
              </a:rPr>
              <a:t>Deploying </a:t>
            </a:r>
            <a:r>
              <a:rPr dirty="0" sz="4800" spc="85">
                <a:solidFill>
                  <a:srgbClr val="FFAB40"/>
                </a:solidFill>
                <a:latin typeface="Tahoma"/>
                <a:cs typeface="Tahoma"/>
              </a:rPr>
              <a:t>Your </a:t>
            </a:r>
            <a:r>
              <a:rPr dirty="0" sz="4800" spc="9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00" spc="165">
                <a:solidFill>
                  <a:srgbClr val="FFAB40"/>
                </a:solidFill>
                <a:latin typeface="Tahoma"/>
                <a:cs typeface="Tahoma"/>
              </a:rPr>
              <a:t>Virtual</a:t>
            </a:r>
            <a:r>
              <a:rPr dirty="0" sz="4800" spc="-8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00" spc="185">
                <a:solidFill>
                  <a:srgbClr val="FFAB40"/>
                </a:solidFill>
                <a:latin typeface="Tahoma"/>
                <a:cs typeface="Tahoma"/>
              </a:rPr>
              <a:t>Assistant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403340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-3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04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75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-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7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65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16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761990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210">
                <a:solidFill>
                  <a:srgbClr val="FFAB40"/>
                </a:solidFill>
                <a:latin typeface="Tahoma"/>
                <a:cs typeface="Tahoma"/>
              </a:rPr>
              <a:t>The </a:t>
            </a:r>
            <a:r>
              <a:rPr dirty="0" sz="4800" spc="185">
                <a:solidFill>
                  <a:srgbClr val="FFAB40"/>
                </a:solidFill>
                <a:latin typeface="Tahoma"/>
                <a:cs typeface="Tahoma"/>
              </a:rPr>
              <a:t>Future </a:t>
            </a:r>
            <a:r>
              <a:rPr dirty="0" sz="4800" spc="170">
                <a:solidFill>
                  <a:srgbClr val="FFAB40"/>
                </a:solidFill>
                <a:latin typeface="Tahoma"/>
                <a:cs typeface="Tahoma"/>
              </a:rPr>
              <a:t>of </a:t>
            </a:r>
            <a:r>
              <a:rPr dirty="0" sz="4800" spc="17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00" spc="165">
                <a:solidFill>
                  <a:srgbClr val="FFAB40"/>
                </a:solidFill>
                <a:latin typeface="Tahoma"/>
                <a:cs typeface="Tahoma"/>
              </a:rPr>
              <a:t>Virtual</a:t>
            </a:r>
            <a:r>
              <a:rPr dirty="0" sz="4800" spc="-6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00" spc="180">
                <a:solidFill>
                  <a:srgbClr val="FFAB40"/>
                </a:solidFill>
                <a:latin typeface="Tahoma"/>
                <a:cs typeface="Tahoma"/>
              </a:rPr>
              <a:t>Assistants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5978525" cy="301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7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7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800" spc="13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85" b="1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dirty="0" sz="2800" spc="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170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800" spc="25" b="1">
                <a:solidFill>
                  <a:srgbClr val="FFFFFF"/>
                </a:solidFill>
                <a:latin typeface="Tahoma"/>
                <a:cs typeface="Tahoma"/>
              </a:rPr>
              <a:t>ili</a:t>
            </a:r>
            <a:r>
              <a:rPr dirty="0" sz="2800" spc="8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1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60" b="1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375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300">
                <a:solidFill>
                  <a:srgbClr val="FFFFFF"/>
                </a:solidFill>
                <a:latin typeface="Verdana"/>
                <a:cs typeface="Verdana"/>
              </a:rPr>
              <a:t>I  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ili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0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800" spc="-40">
                <a:solidFill>
                  <a:srgbClr val="FFFFFF"/>
                </a:solidFill>
                <a:latin typeface="Verdana"/>
                <a:cs typeface="Verdana"/>
              </a:rPr>
              <a:t>experiences, 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future 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dirty="0" sz="2800" spc="-96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assistants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full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innovation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800" spc="-96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potential,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promising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dirty="0" sz="2800" spc="-96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697345" cy="1428115"/>
          </a:xfrm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40"/>
              </a:spcBef>
            </a:pPr>
            <a:r>
              <a:rPr dirty="0" sz="4550" spc="204">
                <a:solidFill>
                  <a:srgbClr val="FFAB40"/>
                </a:solidFill>
                <a:latin typeface="Tahoma"/>
                <a:cs typeface="Tahoma"/>
              </a:rPr>
              <a:t>Join </a:t>
            </a:r>
            <a:r>
              <a:rPr dirty="0" sz="4550" spc="225">
                <a:solidFill>
                  <a:srgbClr val="FFAB40"/>
                </a:solidFill>
                <a:latin typeface="Tahoma"/>
                <a:cs typeface="Tahoma"/>
              </a:rPr>
              <a:t>the </a:t>
            </a:r>
            <a:r>
              <a:rPr dirty="0" sz="4550" spc="170">
                <a:solidFill>
                  <a:srgbClr val="FFAB40"/>
                </a:solidFill>
                <a:latin typeface="Tahoma"/>
                <a:cs typeface="Tahoma"/>
              </a:rPr>
              <a:t>Virtual </a:t>
            </a:r>
            <a:r>
              <a:rPr dirty="0" sz="4550" spc="17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550" spc="185">
                <a:solidFill>
                  <a:srgbClr val="FFAB40"/>
                </a:solidFill>
                <a:latin typeface="Tahoma"/>
                <a:cs typeface="Tahoma"/>
              </a:rPr>
              <a:t>Assistant</a:t>
            </a:r>
            <a:r>
              <a:rPr dirty="0" sz="4550" spc="-5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550" spc="250">
                <a:solidFill>
                  <a:srgbClr val="FFAB40"/>
                </a:solidFill>
                <a:latin typeface="Tahoma"/>
                <a:cs typeface="Tahoma"/>
              </a:rPr>
              <a:t>Community</a:t>
            </a:r>
            <a:endParaRPr sz="45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5962015" cy="301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800" spc="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1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8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15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800" spc="14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00" spc="8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7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8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8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-350">
                <a:solidFill>
                  <a:srgbClr val="FFFFFF"/>
                </a:solidFill>
                <a:latin typeface="Verdana"/>
                <a:cs typeface="Verdana"/>
              </a:rPr>
              <a:t>!  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4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0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42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pd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4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5825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  <a:tabLst>
                <a:tab pos="3399790" algn="l"/>
                <a:tab pos="5017135" algn="l"/>
              </a:tabLst>
            </a:pPr>
            <a:r>
              <a:rPr dirty="0" sz="4800" spc="265">
                <a:solidFill>
                  <a:srgbClr val="FFAB40"/>
                </a:solidFill>
                <a:latin typeface="Tahoma"/>
                <a:cs typeface="Tahoma"/>
              </a:rPr>
              <a:t>E</a:t>
            </a:r>
            <a:r>
              <a:rPr dirty="0" sz="4800" spc="434">
                <a:solidFill>
                  <a:srgbClr val="FFAB40"/>
                </a:solidFill>
                <a:latin typeface="Tahoma"/>
                <a:cs typeface="Tahoma"/>
              </a:rPr>
              <a:t>m</a:t>
            </a:r>
            <a:r>
              <a:rPr dirty="0" sz="4800" spc="295">
                <a:solidFill>
                  <a:srgbClr val="FFAB40"/>
                </a:solidFill>
                <a:latin typeface="Tahoma"/>
                <a:cs typeface="Tahoma"/>
              </a:rPr>
              <a:t>b</a:t>
            </a:r>
            <a:r>
              <a:rPr dirty="0" sz="4800" spc="-125">
                <a:solidFill>
                  <a:srgbClr val="FFAB40"/>
                </a:solidFill>
                <a:latin typeface="Tahoma"/>
                <a:cs typeface="Tahoma"/>
              </a:rPr>
              <a:t>r</a:t>
            </a:r>
            <a:r>
              <a:rPr dirty="0" sz="4800" spc="170">
                <a:solidFill>
                  <a:srgbClr val="FFAB40"/>
                </a:solidFill>
                <a:latin typeface="Tahoma"/>
                <a:cs typeface="Tahoma"/>
              </a:rPr>
              <a:t>a</a:t>
            </a:r>
            <a:r>
              <a:rPr dirty="0" sz="4800" spc="330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dirty="0" sz="4800" spc="229">
                <a:solidFill>
                  <a:srgbClr val="FFAB40"/>
                </a:solidFill>
                <a:latin typeface="Tahoma"/>
                <a:cs typeface="Tahoma"/>
              </a:rPr>
              <a:t>e</a:t>
            </a:r>
            <a:r>
              <a:rPr dirty="0" sz="4800">
                <a:solidFill>
                  <a:srgbClr val="FFAB40"/>
                </a:solidFill>
                <a:latin typeface="Tahoma"/>
                <a:cs typeface="Tahoma"/>
              </a:rPr>
              <a:t>	</a:t>
            </a:r>
            <a:r>
              <a:rPr dirty="0" sz="4800" spc="145">
                <a:solidFill>
                  <a:srgbClr val="FFAB40"/>
                </a:solidFill>
                <a:latin typeface="Tahoma"/>
                <a:cs typeface="Tahoma"/>
              </a:rPr>
              <a:t>t</a:t>
            </a:r>
            <a:r>
              <a:rPr dirty="0" sz="4800" spc="295">
                <a:solidFill>
                  <a:srgbClr val="FFAB40"/>
                </a:solidFill>
                <a:latin typeface="Tahoma"/>
                <a:cs typeface="Tahoma"/>
              </a:rPr>
              <a:t>h</a:t>
            </a:r>
            <a:r>
              <a:rPr dirty="0" sz="4800" spc="229">
                <a:solidFill>
                  <a:srgbClr val="FFAB40"/>
                </a:solidFill>
                <a:latin typeface="Tahoma"/>
                <a:cs typeface="Tahoma"/>
              </a:rPr>
              <a:t>e</a:t>
            </a:r>
            <a:r>
              <a:rPr dirty="0" sz="4800">
                <a:solidFill>
                  <a:srgbClr val="FFAB40"/>
                </a:solidFill>
                <a:latin typeface="Tahoma"/>
                <a:cs typeface="Tahoma"/>
              </a:rPr>
              <a:t>	</a:t>
            </a:r>
            <a:r>
              <a:rPr dirty="0" sz="4800" spc="430">
                <a:solidFill>
                  <a:srgbClr val="FFAB40"/>
                </a:solidFill>
                <a:latin typeface="Tahoma"/>
                <a:cs typeface="Tahoma"/>
              </a:rPr>
              <a:t>V</a:t>
            </a:r>
            <a:r>
              <a:rPr dirty="0" sz="4800" spc="45">
                <a:solidFill>
                  <a:srgbClr val="FFAB40"/>
                </a:solidFill>
                <a:latin typeface="Tahoma"/>
                <a:cs typeface="Tahoma"/>
              </a:rPr>
              <a:t>i</a:t>
            </a:r>
            <a:r>
              <a:rPr dirty="0" sz="4800" spc="114">
                <a:solidFill>
                  <a:srgbClr val="FFAB40"/>
                </a:solidFill>
                <a:latin typeface="Tahoma"/>
                <a:cs typeface="Tahoma"/>
              </a:rPr>
              <a:t>r</a:t>
            </a:r>
            <a:r>
              <a:rPr dirty="0" sz="4800" spc="145">
                <a:solidFill>
                  <a:srgbClr val="FFAB40"/>
                </a:solidFill>
                <a:latin typeface="Tahoma"/>
                <a:cs typeface="Tahoma"/>
              </a:rPr>
              <a:t>t</a:t>
            </a:r>
            <a:r>
              <a:rPr dirty="0" sz="4800" spc="245">
                <a:solidFill>
                  <a:srgbClr val="FFAB40"/>
                </a:solidFill>
                <a:latin typeface="Tahoma"/>
                <a:cs typeface="Tahoma"/>
              </a:rPr>
              <a:t>u</a:t>
            </a:r>
            <a:r>
              <a:rPr dirty="0" sz="4800" spc="135">
                <a:solidFill>
                  <a:srgbClr val="FFAB40"/>
                </a:solidFill>
                <a:latin typeface="Tahoma"/>
                <a:cs typeface="Tahoma"/>
              </a:rPr>
              <a:t>a</a:t>
            </a:r>
            <a:r>
              <a:rPr dirty="0" sz="4800" spc="50">
                <a:solidFill>
                  <a:srgbClr val="FFAB40"/>
                </a:solidFill>
                <a:latin typeface="Tahoma"/>
                <a:cs typeface="Tahoma"/>
              </a:rPr>
              <a:t>l  </a:t>
            </a:r>
            <a:r>
              <a:rPr dirty="0" sz="4800" spc="185">
                <a:solidFill>
                  <a:srgbClr val="FFAB40"/>
                </a:solidFill>
                <a:latin typeface="Tahoma"/>
                <a:cs typeface="Tahoma"/>
              </a:rPr>
              <a:t>Assistant</a:t>
            </a:r>
            <a:r>
              <a:rPr dirty="0" sz="4800" spc="-4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00" spc="125">
                <a:solidFill>
                  <a:srgbClr val="FFAB40"/>
                </a:solidFill>
                <a:latin typeface="Tahoma"/>
                <a:cs typeface="Tahoma"/>
              </a:rPr>
              <a:t>Revolution!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4947" y="1189964"/>
            <a:ext cx="555942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279650" algn="l"/>
                <a:tab pos="2859405" algn="l"/>
                <a:tab pos="4505325" algn="l"/>
                <a:tab pos="5085080" algn="l"/>
              </a:tabLst>
            </a:pPr>
            <a:r>
              <a:rPr dirty="0" sz="195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13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195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9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-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50" spc="1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950" spc="11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9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50" spc="-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1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50" spc="-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494764"/>
            <a:ext cx="555942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73810" algn="l"/>
                <a:tab pos="2553335" algn="l"/>
                <a:tab pos="3433445" algn="l"/>
                <a:tab pos="4258945" algn="l"/>
              </a:tabLst>
            </a:pPr>
            <a:r>
              <a:rPr dirty="0" sz="195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50" spc="-14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1950" spc="7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1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135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50" spc="-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50" spc="-9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50" spc="-254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22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50" spc="10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1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50" spc="13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12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1790039"/>
            <a:ext cx="5559425" cy="927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1000"/>
              </a:lnSpc>
              <a:spcBef>
                <a:spcPts val="100"/>
              </a:spcBef>
            </a:pP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knowledge,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you're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ready</a:t>
            </a:r>
            <a:r>
              <a:rPr dirty="0" sz="19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2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5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5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19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50">
                <a:solidFill>
                  <a:srgbClr val="FFFFFF"/>
                </a:solidFill>
                <a:latin typeface="Verdana"/>
                <a:cs typeface="Verdana"/>
              </a:rPr>
              <a:t>very </a:t>
            </a:r>
            <a:r>
              <a:rPr dirty="0" sz="1950" spc="-6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own </a:t>
            </a:r>
            <a:r>
              <a:rPr dirty="0" sz="1950" spc="-5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dirty="0" sz="1950" spc="40">
                <a:solidFill>
                  <a:srgbClr val="FFFFFF"/>
                </a:solidFill>
                <a:latin typeface="Verdana"/>
                <a:cs typeface="Verdana"/>
              </a:rPr>
              <a:t>desktop </a:t>
            </a:r>
            <a:r>
              <a:rPr dirty="0" sz="1950" spc="-5">
                <a:solidFill>
                  <a:srgbClr val="FFFFFF"/>
                </a:solidFill>
                <a:latin typeface="Verdana"/>
                <a:cs typeface="Verdana"/>
              </a:rPr>
              <a:t>assistant </a:t>
            </a:r>
            <a:r>
              <a:rPr dirty="0" sz="1950" spc="7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950" spc="75">
                <a:solidFill>
                  <a:srgbClr val="FFFFFF"/>
                </a:solidFill>
                <a:latin typeface="Verdana"/>
                <a:cs typeface="Verdana"/>
              </a:rPr>
              <a:t>add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195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50" spc="7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50" spc="10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-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5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12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ﬁ</a:t>
            </a:r>
            <a:r>
              <a:rPr dirty="0" sz="1950" spc="7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950" spc="7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95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11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9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dirty="0" sz="1950" spc="-8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950" spc="-2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220">
                <a:latin typeface="Tahoma"/>
                <a:cs typeface="Tahoma"/>
              </a:rPr>
              <a:t>Thanks!</a:t>
            </a:r>
            <a:endParaRPr sz="7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0271" y="2288082"/>
            <a:ext cx="7581900" cy="2397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5" b="1">
                <a:solidFill>
                  <a:srgbClr val="FFAB40"/>
                </a:solidFill>
                <a:latin typeface="Verdana"/>
                <a:cs typeface="Verdana"/>
              </a:rPr>
              <a:t>Welcome</a:t>
            </a:r>
            <a:r>
              <a:rPr dirty="0" sz="2400" spc="-130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-55" b="1">
                <a:solidFill>
                  <a:srgbClr val="FFAB40"/>
                </a:solidFill>
                <a:latin typeface="Verdana"/>
                <a:cs typeface="Verdana"/>
              </a:rPr>
              <a:t>to</a:t>
            </a:r>
            <a:r>
              <a:rPr dirty="0" sz="2400" spc="-130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-35" b="1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dirty="0" sz="2400" spc="-125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-60" b="1">
                <a:solidFill>
                  <a:srgbClr val="FFAB40"/>
                </a:solidFill>
                <a:latin typeface="Verdana"/>
                <a:cs typeface="Verdana"/>
              </a:rPr>
              <a:t>Virtual</a:t>
            </a:r>
            <a:r>
              <a:rPr dirty="0" sz="2400" spc="-130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-65" b="1">
                <a:solidFill>
                  <a:srgbClr val="FFAB40"/>
                </a:solidFill>
                <a:latin typeface="Verdana"/>
                <a:cs typeface="Verdana"/>
              </a:rPr>
              <a:t>Assistant</a:t>
            </a:r>
            <a:r>
              <a:rPr dirty="0" sz="2400" spc="-130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-85" b="1">
                <a:solidFill>
                  <a:srgbClr val="FFAB40"/>
                </a:solidFill>
                <a:latin typeface="Verdana"/>
                <a:cs typeface="Verdana"/>
              </a:rPr>
              <a:t>World!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 algn="just" marL="12700" marR="5080">
              <a:lnSpc>
                <a:spcPct val="98700"/>
              </a:lnSpc>
              <a:spcBef>
                <a:spcPts val="2445"/>
              </a:spcBef>
            </a:pPr>
            <a:r>
              <a:rPr dirty="0" sz="2050" spc="-8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presentation,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we'll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learn </a:t>
            </a:r>
            <a:r>
              <a:rPr dirty="0" sz="2050" spc="70">
                <a:solidFill>
                  <a:srgbClr val="FFFFFF"/>
                </a:solidFill>
                <a:latin typeface="Verdana"/>
                <a:cs typeface="Verdana"/>
              </a:rPr>
              <a:t>how 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050" spc="-40" b="1">
                <a:solidFill>
                  <a:srgbClr val="FFFFFF"/>
                </a:solidFill>
                <a:latin typeface="Verdana"/>
                <a:cs typeface="Verdana"/>
              </a:rPr>
              <a:t>build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100" spc="-35" i="1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dirty="0" sz="2100" spc="-3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i="1">
                <a:solidFill>
                  <a:srgbClr val="FFFFFF"/>
                </a:solidFill>
                <a:latin typeface="Verdana"/>
                <a:cs typeface="Verdana"/>
              </a:rPr>
              <a:t>desktop </a:t>
            </a:r>
            <a:r>
              <a:rPr dirty="0" sz="2100" spc="-45" i="1">
                <a:solidFill>
                  <a:srgbClr val="FFFFFF"/>
                </a:solidFill>
                <a:latin typeface="Verdana"/>
                <a:cs typeface="Verdana"/>
              </a:rPr>
              <a:t>assistant </a:t>
            </a:r>
            <a:r>
              <a:rPr dirty="0" sz="2050" spc="35">
                <a:solidFill>
                  <a:srgbClr val="FFFFFF"/>
                </a:solidFill>
                <a:latin typeface="Verdana"/>
                <a:cs typeface="Verdana"/>
              </a:rPr>
              <a:t>using </a:t>
            </a:r>
            <a:r>
              <a:rPr dirty="0" sz="2050" spc="-70" b="1">
                <a:solidFill>
                  <a:srgbClr val="FFFFFF"/>
                </a:solidFill>
                <a:latin typeface="Verdana"/>
                <a:cs typeface="Verdana"/>
              </a:rPr>
              <a:t>Python</a:t>
            </a:r>
            <a:r>
              <a:rPr dirty="0" sz="2050" spc="-7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dirty="0" sz="2050" spc="5">
                <a:solidFill>
                  <a:srgbClr val="FFFFFF"/>
                </a:solidFill>
                <a:latin typeface="Verdana"/>
                <a:cs typeface="Verdana"/>
              </a:rPr>
              <a:t>Get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ready 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050" spc="35">
                <a:solidFill>
                  <a:srgbClr val="FFFFFF"/>
                </a:solidFill>
                <a:latin typeface="Verdana"/>
                <a:cs typeface="Verdana"/>
              </a:rPr>
              <a:t>chat 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computer </a:t>
            </a: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050" spc="35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daily 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tasks </a:t>
            </a:r>
            <a:r>
              <a:rPr dirty="0" sz="2050" spc="35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dirty="0" sz="2050" spc="40">
                <a:solidFill>
                  <a:srgbClr val="FFFFFF"/>
                </a:solidFill>
                <a:latin typeface="Verdana"/>
                <a:cs typeface="Verdana"/>
              </a:rPr>
              <a:t>fun </a:t>
            </a: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efﬁcient.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0293" y="2288082"/>
            <a:ext cx="7581900" cy="2397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 b="1">
                <a:solidFill>
                  <a:srgbClr val="FFAB40"/>
                </a:solidFill>
                <a:latin typeface="Verdana"/>
                <a:cs typeface="Verdana"/>
              </a:rPr>
              <a:t>W</a:t>
            </a:r>
            <a:r>
              <a:rPr dirty="0" sz="2400" spc="10" b="1">
                <a:solidFill>
                  <a:srgbClr val="FFAB40"/>
                </a:solidFill>
                <a:latin typeface="Verdana"/>
                <a:cs typeface="Verdana"/>
              </a:rPr>
              <a:t>h</a:t>
            </a:r>
            <a:r>
              <a:rPr dirty="0" sz="2400" spc="-75" b="1">
                <a:solidFill>
                  <a:srgbClr val="FFAB40"/>
                </a:solidFill>
                <a:latin typeface="Verdana"/>
                <a:cs typeface="Verdana"/>
              </a:rPr>
              <a:t>y</a:t>
            </a:r>
            <a:r>
              <a:rPr dirty="0" sz="2400" spc="-125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-35" b="1">
                <a:solidFill>
                  <a:srgbClr val="FFAB40"/>
                </a:solidFill>
                <a:latin typeface="Verdana"/>
                <a:cs typeface="Verdana"/>
              </a:rPr>
              <a:t>Build</a:t>
            </a:r>
            <a:r>
              <a:rPr dirty="0" sz="2400" spc="-125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-100" b="1">
                <a:solidFill>
                  <a:srgbClr val="FFAB40"/>
                </a:solidFill>
                <a:latin typeface="Verdana"/>
                <a:cs typeface="Verdana"/>
              </a:rPr>
              <a:t>a</a:t>
            </a:r>
            <a:r>
              <a:rPr dirty="0" sz="2400" spc="-125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-70" b="1">
                <a:solidFill>
                  <a:srgbClr val="FFAB40"/>
                </a:solidFill>
                <a:latin typeface="Verdana"/>
                <a:cs typeface="Verdana"/>
              </a:rPr>
              <a:t>Vi</a:t>
            </a:r>
            <a:r>
              <a:rPr dirty="0" sz="2400" spc="-25" b="1">
                <a:solidFill>
                  <a:srgbClr val="FFAB40"/>
                </a:solidFill>
                <a:latin typeface="Verdana"/>
                <a:cs typeface="Verdana"/>
              </a:rPr>
              <a:t>r</a:t>
            </a:r>
            <a:r>
              <a:rPr dirty="0" sz="2400" spc="-60" b="1">
                <a:solidFill>
                  <a:srgbClr val="FFAB40"/>
                </a:solidFill>
                <a:latin typeface="Verdana"/>
                <a:cs typeface="Verdana"/>
              </a:rPr>
              <a:t>tual</a:t>
            </a:r>
            <a:r>
              <a:rPr dirty="0" sz="2400" spc="-125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-35" b="1">
                <a:solidFill>
                  <a:srgbClr val="FFAB40"/>
                </a:solidFill>
                <a:latin typeface="Verdana"/>
                <a:cs typeface="Verdana"/>
              </a:rPr>
              <a:t>Desk</a:t>
            </a:r>
            <a:r>
              <a:rPr dirty="0" sz="2400" spc="-65" b="1">
                <a:solidFill>
                  <a:srgbClr val="FFAB40"/>
                </a:solidFill>
                <a:latin typeface="Verdana"/>
                <a:cs typeface="Verdana"/>
              </a:rPr>
              <a:t>t</a:t>
            </a:r>
            <a:r>
              <a:rPr dirty="0" sz="2400" spc="-30" b="1">
                <a:solidFill>
                  <a:srgbClr val="FFAB40"/>
                </a:solidFill>
                <a:latin typeface="Verdana"/>
                <a:cs typeface="Verdana"/>
              </a:rPr>
              <a:t>op</a:t>
            </a:r>
            <a:r>
              <a:rPr dirty="0" sz="2400" spc="-125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400" spc="5" b="1">
                <a:solidFill>
                  <a:srgbClr val="FFAB40"/>
                </a:solidFill>
                <a:latin typeface="Verdana"/>
                <a:cs typeface="Verdana"/>
              </a:rPr>
              <a:t>A</a:t>
            </a:r>
            <a:r>
              <a:rPr dirty="0" sz="2400" spc="-75" b="1">
                <a:solidFill>
                  <a:srgbClr val="FFAB40"/>
                </a:solidFill>
                <a:latin typeface="Verdana"/>
                <a:cs typeface="Verdana"/>
              </a:rPr>
              <a:t>ssistan</a:t>
            </a:r>
            <a:r>
              <a:rPr dirty="0" sz="2400" spc="-90" b="1">
                <a:solidFill>
                  <a:srgbClr val="FFAB40"/>
                </a:solidFill>
                <a:latin typeface="Verdana"/>
                <a:cs typeface="Verdana"/>
              </a:rPr>
              <a:t>t</a:t>
            </a:r>
            <a:r>
              <a:rPr dirty="0" sz="2400" spc="-50" b="1">
                <a:solidFill>
                  <a:srgbClr val="FFAB40"/>
                </a:solidFill>
                <a:latin typeface="Verdana"/>
                <a:cs typeface="Verdana"/>
              </a:rPr>
              <a:t>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 algn="just" marL="12700" marR="5080">
              <a:lnSpc>
                <a:spcPct val="99600"/>
              </a:lnSpc>
              <a:spcBef>
                <a:spcPts val="2475"/>
              </a:spcBef>
            </a:pP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Discover </a:t>
            </a:r>
            <a:r>
              <a:rPr dirty="0" sz="2050" spc="4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050" spc="-35" b="1">
                <a:solidFill>
                  <a:srgbClr val="FFFFFF"/>
                </a:solidFill>
                <a:latin typeface="Verdana"/>
                <a:cs typeface="Verdana"/>
              </a:rPr>
              <a:t>beneﬁts </a:t>
            </a:r>
            <a:r>
              <a:rPr dirty="0" sz="2050" spc="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050" spc="20">
                <a:solidFill>
                  <a:srgbClr val="FFFFFF"/>
                </a:solidFill>
                <a:latin typeface="Verdana"/>
                <a:cs typeface="Verdana"/>
              </a:rPr>
              <a:t>having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dirty="0" sz="2050" spc="-50">
                <a:solidFill>
                  <a:srgbClr val="FFFFFF"/>
                </a:solidFill>
                <a:latin typeface="Verdana"/>
                <a:cs typeface="Verdana"/>
              </a:rPr>
              <a:t>assistant. </a:t>
            </a: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40">
                <a:solidFill>
                  <a:srgbClr val="FFFFFF"/>
                </a:solidFill>
                <a:latin typeface="Verdana"/>
                <a:cs typeface="Verdana"/>
              </a:rPr>
              <a:t>automating</a:t>
            </a:r>
            <a:r>
              <a:rPr dirty="0" sz="205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repetitive</a:t>
            </a:r>
            <a:r>
              <a:rPr dirty="0" sz="205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tasks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050" spc="7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20">
                <a:solidFill>
                  <a:srgbClr val="FFFFFF"/>
                </a:solidFill>
                <a:latin typeface="Verdana"/>
                <a:cs typeface="Verdana"/>
              </a:rPr>
              <a:t>providing</a:t>
            </a:r>
            <a:r>
              <a:rPr dirty="0" sz="205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instant </a:t>
            </a:r>
            <a:r>
              <a:rPr dirty="0" sz="205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">
                <a:solidFill>
                  <a:srgbClr val="FFFFFF"/>
                </a:solidFill>
                <a:latin typeface="Verdana"/>
                <a:cs typeface="Verdana"/>
              </a:rPr>
              <a:t>information,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virtual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assistant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4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40" b="1">
                <a:solidFill>
                  <a:srgbClr val="FFFFFF"/>
                </a:solidFill>
                <a:latin typeface="Verdana"/>
                <a:cs typeface="Verdana"/>
              </a:rPr>
              <a:t>enhance</a:t>
            </a:r>
            <a:r>
              <a:rPr dirty="0" sz="2050" spc="6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5">
                <a:solidFill>
                  <a:srgbClr val="FFFFFF"/>
                </a:solidFill>
                <a:latin typeface="Verdana"/>
                <a:cs typeface="Verdana"/>
              </a:rPr>
              <a:t>productivity</a:t>
            </a:r>
            <a:r>
              <a:rPr dirty="0" sz="2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45">
                <a:solidFill>
                  <a:srgbClr val="FFFFFF"/>
                </a:solidFill>
                <a:latin typeface="Verdana"/>
                <a:cs typeface="Verdana"/>
              </a:rPr>
              <a:t>bring</a:t>
            </a:r>
            <a:r>
              <a:rPr dirty="0" sz="2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85">
                <a:solidFill>
                  <a:srgbClr val="FFFFFF"/>
                </a:solidFill>
                <a:latin typeface="Verdana"/>
                <a:cs typeface="Verdana"/>
              </a:rPr>
              <a:t>joy</a:t>
            </a:r>
            <a:r>
              <a:rPr dirty="0" sz="2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daily</a:t>
            </a:r>
            <a:r>
              <a:rPr dirty="0" sz="20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routine.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53" y="3162275"/>
            <a:ext cx="6182995" cy="2193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2850" spc="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50" spc="-60">
                <a:solidFill>
                  <a:srgbClr val="FFFFFF"/>
                </a:solidFill>
                <a:latin typeface="Verdana"/>
                <a:cs typeface="Verdana"/>
              </a:rPr>
              <a:t>et's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dirty="0" sz="2850" spc="-5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8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14" b="1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50" spc="-12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10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45" b="1">
                <a:solidFill>
                  <a:srgbClr val="FFFFFF"/>
                </a:solidFill>
                <a:latin typeface="Verdana"/>
                <a:cs typeface="Verdana"/>
              </a:rPr>
              <a:t>ld</a:t>
            </a:r>
            <a:r>
              <a:rPr dirty="0" sz="2850" spc="-229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5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dirty="0" sz="2850" spc="30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-10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thon!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8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50" spc="-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75">
                <a:solidFill>
                  <a:srgbClr val="FFFFFF"/>
                </a:solidFill>
                <a:latin typeface="Verdana"/>
                <a:cs typeface="Verdana"/>
              </a:rPr>
              <a:t>'ll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dirty="0" sz="2850" spc="-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4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asics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5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dirty="0" sz="2850" spc="30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-10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50" spc="80">
                <a:solidFill>
                  <a:srgbClr val="FFFFFF"/>
                </a:solidFill>
                <a:latin typeface="Verdana"/>
                <a:cs typeface="Verdana"/>
              </a:rPr>
              <a:t>thon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114">
                <a:solidFill>
                  <a:srgbClr val="FFFFFF"/>
                </a:solidFill>
                <a:latin typeface="Verdana"/>
                <a:cs typeface="Verdana"/>
              </a:rPr>
              <a:t>og</a:t>
            </a:r>
            <a:r>
              <a:rPr dirty="0" sz="285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125">
                <a:solidFill>
                  <a:srgbClr val="FFFFFF"/>
                </a:solidFill>
                <a:latin typeface="Verdana"/>
                <a:cs typeface="Verdana"/>
              </a:rPr>
              <a:t>amming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9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2850" spc="1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12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erful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10">
                <a:solidFill>
                  <a:srgbClr val="FFFFFF"/>
                </a:solidFill>
                <a:latin typeface="Verdana"/>
                <a:cs typeface="Verdana"/>
              </a:rPr>
              <a:t>atu</a:t>
            </a:r>
            <a:r>
              <a:rPr dirty="0" sz="285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4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-2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50" spc="3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28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25">
                <a:solidFill>
                  <a:srgbClr val="FFFFFF"/>
                </a:solidFill>
                <a:latin typeface="Verdana"/>
                <a:cs typeface="Verdana"/>
              </a:rPr>
              <a:t>tual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Verdana"/>
                <a:cs typeface="Verdana"/>
              </a:rPr>
              <a:t>desk</a:t>
            </a:r>
            <a:r>
              <a:rPr dirty="0" sz="2850" spc="-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05">
                <a:solidFill>
                  <a:srgbClr val="FFFFFF"/>
                </a:solidFill>
                <a:latin typeface="Verdana"/>
                <a:cs typeface="Verdana"/>
              </a:rPr>
              <a:t>op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Verdana"/>
                <a:cs typeface="Verdana"/>
              </a:rPr>
              <a:t>assistan</a:t>
            </a:r>
            <a:r>
              <a:rPr dirty="0" sz="2850" spc="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43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060950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-90">
                <a:solidFill>
                  <a:srgbClr val="FFAB40"/>
                </a:solidFill>
              </a:rPr>
              <a:t>Getting</a:t>
            </a:r>
            <a:r>
              <a:rPr dirty="0" sz="4800" spc="-320">
                <a:solidFill>
                  <a:srgbClr val="FFAB40"/>
                </a:solidFill>
              </a:rPr>
              <a:t> </a:t>
            </a:r>
            <a:r>
              <a:rPr dirty="0" sz="4800" spc="-140">
                <a:solidFill>
                  <a:srgbClr val="FFAB40"/>
                </a:solidFill>
              </a:rPr>
              <a:t>Started </a:t>
            </a:r>
            <a:r>
              <a:rPr dirty="0" sz="4800" spc="-1625">
                <a:solidFill>
                  <a:srgbClr val="FFAB40"/>
                </a:solidFill>
              </a:rPr>
              <a:t> </a:t>
            </a:r>
            <a:r>
              <a:rPr dirty="0" sz="4800" spc="-100">
                <a:solidFill>
                  <a:srgbClr val="FFAB40"/>
                </a:solidFill>
              </a:rPr>
              <a:t>with</a:t>
            </a:r>
            <a:r>
              <a:rPr dirty="0" sz="4800" spc="-254">
                <a:solidFill>
                  <a:srgbClr val="FFAB40"/>
                </a:solidFill>
              </a:rPr>
              <a:t> </a:t>
            </a:r>
            <a:r>
              <a:rPr dirty="0" sz="4800" spc="-60">
                <a:solidFill>
                  <a:srgbClr val="FFAB40"/>
                </a:solidFill>
              </a:rPr>
              <a:t>Python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1403" y="1442859"/>
            <a:ext cx="12383770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80">
                <a:solidFill>
                  <a:srgbClr val="FFAB40"/>
                </a:solidFill>
              </a:rPr>
              <a:t>Understanding</a:t>
            </a:r>
            <a:r>
              <a:rPr dirty="0" sz="4050" spc="-210">
                <a:solidFill>
                  <a:srgbClr val="FFAB40"/>
                </a:solidFill>
              </a:rPr>
              <a:t> </a:t>
            </a:r>
            <a:r>
              <a:rPr dirty="0" sz="4050" spc="-160">
                <a:solidFill>
                  <a:srgbClr val="FFAB40"/>
                </a:solidFill>
              </a:rPr>
              <a:t>Natural</a:t>
            </a:r>
            <a:r>
              <a:rPr dirty="0" sz="4050" spc="-210">
                <a:solidFill>
                  <a:srgbClr val="FFAB40"/>
                </a:solidFill>
              </a:rPr>
              <a:t> </a:t>
            </a:r>
            <a:r>
              <a:rPr dirty="0" sz="4050" spc="-70">
                <a:solidFill>
                  <a:srgbClr val="FFAB40"/>
                </a:solidFill>
              </a:rPr>
              <a:t>Language</a:t>
            </a:r>
            <a:r>
              <a:rPr dirty="0" sz="4050" spc="-210">
                <a:solidFill>
                  <a:srgbClr val="FFAB40"/>
                </a:solidFill>
              </a:rPr>
              <a:t> </a:t>
            </a:r>
            <a:r>
              <a:rPr dirty="0" sz="4050" spc="-95">
                <a:solidFill>
                  <a:srgbClr val="FFAB40"/>
                </a:solidFill>
              </a:rPr>
              <a:t>Processing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4671555" y="2948546"/>
            <a:ext cx="8942705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5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80">
                <a:solidFill>
                  <a:srgbClr val="FFFFFF"/>
                </a:solidFill>
                <a:latin typeface="Verdana"/>
                <a:cs typeface="Verdana"/>
              </a:rPr>
              <a:t>magic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40" b="1">
                <a:solidFill>
                  <a:srgbClr val="FFFFFF"/>
                </a:solidFill>
                <a:latin typeface="Verdana"/>
                <a:cs typeface="Verdana"/>
              </a:rPr>
              <a:t>NLP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5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Verdana"/>
                <a:cs typeface="Verdana"/>
              </a:rPr>
              <a:t>We'll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Verdana"/>
                <a:cs typeface="Verdana"/>
              </a:rPr>
              <a:t>discuss</a:t>
            </a:r>
            <a:r>
              <a:rPr dirty="0" sz="25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25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natural </a:t>
            </a:r>
            <a:r>
              <a:rPr dirty="0" sz="2500" spc="-8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Verdana"/>
                <a:cs typeface="Verdana"/>
              </a:rPr>
              <a:t>language </a:t>
            </a:r>
            <a:r>
              <a:rPr dirty="0" sz="2500" spc="20">
                <a:solidFill>
                  <a:srgbClr val="FFFFFF"/>
                </a:solidFill>
                <a:latin typeface="Verdana"/>
                <a:cs typeface="Verdana"/>
              </a:rPr>
              <a:t>processing </a:t>
            </a:r>
            <a:r>
              <a:rPr dirty="0" sz="2500" spc="15">
                <a:solidFill>
                  <a:srgbClr val="FFFFFF"/>
                </a:solidFill>
                <a:latin typeface="Verdana"/>
                <a:cs typeface="Verdana"/>
              </a:rPr>
              <a:t>enables </a:t>
            </a:r>
            <a:r>
              <a:rPr dirty="0" sz="2500" spc="20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dirty="0" sz="2500" spc="-15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dirty="0" sz="2500" spc="-25">
                <a:solidFill>
                  <a:srgbClr val="FFFFFF"/>
                </a:solidFill>
                <a:latin typeface="Verdana"/>
                <a:cs typeface="Verdana"/>
              </a:rPr>
              <a:t>assistant </a:t>
            </a:r>
            <a:r>
              <a:rPr dirty="0" sz="2500" spc="1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500" spc="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0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1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0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00" spc="1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5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0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10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5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14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00" spc="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14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5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00" spc="-38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5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500" spc="1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00" spc="105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interactions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feel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natural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intuitive.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58" y="3162275"/>
            <a:ext cx="6249035" cy="2084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2700" spc="-35">
                <a:solidFill>
                  <a:srgbClr val="FFFFFF"/>
                </a:solidFill>
                <a:latin typeface="Verdana"/>
                <a:cs typeface="Verdana"/>
              </a:rPr>
              <a:t>Let's </a:t>
            </a:r>
            <a:r>
              <a:rPr dirty="0" sz="2700" spc="135" b="1">
                <a:solidFill>
                  <a:srgbClr val="FFFFFF"/>
                </a:solidFill>
                <a:latin typeface="Tahoma"/>
                <a:cs typeface="Tahoma"/>
              </a:rPr>
              <a:t>get </a:t>
            </a:r>
            <a:r>
              <a:rPr dirty="0" sz="2700" spc="35" b="1">
                <a:solidFill>
                  <a:srgbClr val="FFFFFF"/>
                </a:solidFill>
                <a:latin typeface="Tahoma"/>
                <a:cs typeface="Tahoma"/>
              </a:rPr>
              <a:t>creative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! 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We'll 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explore 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700" spc="-9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13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Verdana"/>
                <a:cs typeface="Verdana"/>
              </a:rPr>
              <a:t>elements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Verdana"/>
                <a:cs typeface="Verdana"/>
              </a:rPr>
              <a:t>designing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270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Verdana"/>
                <a:cs typeface="Verdana"/>
              </a:rPr>
              <a:t>-  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iendly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35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dirty="0" sz="2700" spc="-5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700" spc="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27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tual  </a:t>
            </a:r>
            <a:r>
              <a:rPr dirty="0" sz="2700" spc="-20">
                <a:solidFill>
                  <a:srgbClr val="FFFFFF"/>
                </a:solidFill>
                <a:latin typeface="Verdana"/>
                <a:cs typeface="Verdana"/>
              </a:rPr>
              <a:t>assistan</a:t>
            </a:r>
            <a:r>
              <a:rPr dirty="0" sz="2700" spc="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409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7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40">
                <a:solidFill>
                  <a:srgbClr val="FFFFFF"/>
                </a:solidFill>
                <a:latin typeface="Verdana"/>
                <a:cs typeface="Verdana"/>
              </a:rPr>
              <a:t>tion  </a:t>
            </a:r>
            <a:r>
              <a:rPr dirty="0" sz="2700" spc="1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enjoyable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engaging.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4618990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229">
                <a:solidFill>
                  <a:srgbClr val="FFAB40"/>
                </a:solidFill>
                <a:latin typeface="Tahoma"/>
                <a:cs typeface="Tahoma"/>
              </a:rPr>
              <a:t>Designing</a:t>
            </a:r>
            <a:r>
              <a:rPr dirty="0" sz="4800" spc="-8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00" spc="225">
                <a:solidFill>
                  <a:srgbClr val="FFAB40"/>
                </a:solidFill>
                <a:latin typeface="Tahoma"/>
                <a:cs typeface="Tahoma"/>
              </a:rPr>
              <a:t>the </a:t>
            </a:r>
            <a:r>
              <a:rPr dirty="0" sz="4800" spc="-139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00" spc="160">
                <a:solidFill>
                  <a:srgbClr val="FFAB40"/>
                </a:solidFill>
                <a:latin typeface="Tahoma"/>
                <a:cs typeface="Tahoma"/>
              </a:rPr>
              <a:t>User</a:t>
            </a:r>
            <a:r>
              <a:rPr dirty="0" sz="4800" spc="-7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00" spc="75">
                <a:solidFill>
                  <a:srgbClr val="FFAB40"/>
                </a:solidFill>
                <a:latin typeface="Tahoma"/>
                <a:cs typeface="Tahoma"/>
              </a:rPr>
              <a:t>Interface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5732" y="1442859"/>
            <a:ext cx="9874885" cy="7683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850" spc="240">
                <a:solidFill>
                  <a:srgbClr val="FFAB40"/>
                </a:solidFill>
                <a:latin typeface="Tahoma"/>
                <a:cs typeface="Tahoma"/>
              </a:rPr>
              <a:t>Building</a:t>
            </a:r>
            <a:r>
              <a:rPr dirty="0" sz="4850" spc="-3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50" spc="180">
                <a:solidFill>
                  <a:srgbClr val="FFAB40"/>
                </a:solidFill>
                <a:latin typeface="Tahoma"/>
                <a:cs typeface="Tahoma"/>
              </a:rPr>
              <a:t>Conversational</a:t>
            </a:r>
            <a:r>
              <a:rPr dirty="0" sz="4850" spc="-3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850" spc="140">
                <a:solidFill>
                  <a:srgbClr val="FFAB40"/>
                </a:solidFill>
                <a:latin typeface="Tahoma"/>
                <a:cs typeface="Tahoma"/>
              </a:rPr>
              <a:t>Skills</a:t>
            </a:r>
            <a:endParaRPr sz="48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8949" y="2948546"/>
            <a:ext cx="8788400" cy="1729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700"/>
              </a:lnSpc>
              <a:spcBef>
                <a:spcPts val="110"/>
              </a:spcBef>
            </a:pPr>
            <a:r>
              <a:rPr dirty="0" sz="2800" spc="-150">
                <a:solidFill>
                  <a:srgbClr val="FFFFFF"/>
                </a:solidFill>
                <a:latin typeface="Verdana"/>
                <a:cs typeface="Verdana"/>
              </a:rPr>
              <a:t>It's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teach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virtual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assistant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25" b="1">
                <a:solidFill>
                  <a:srgbClr val="FFFFFF"/>
                </a:solidFill>
                <a:latin typeface="Tahoma"/>
                <a:cs typeface="Tahoma"/>
              </a:rPr>
              <a:t>chat</a:t>
            </a:r>
            <a:r>
              <a:rPr dirty="0" sz="28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5" b="1">
                <a:solidFill>
                  <a:srgbClr val="FFFFFF"/>
                </a:solidFill>
                <a:latin typeface="Tahoma"/>
                <a:cs typeface="Tahoma"/>
              </a:rPr>
              <a:t>like </a:t>
            </a:r>
            <a:r>
              <a:rPr dirty="0" sz="2800" spc="-8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7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800" spc="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1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375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-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engaging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Verdana"/>
                <a:cs typeface="Verdana"/>
              </a:rPr>
              <a:t>meaningful</a:t>
            </a:r>
            <a:r>
              <a:rPr dirty="0" sz="28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Verdana"/>
                <a:cs typeface="Verdana"/>
              </a:rPr>
              <a:t>conversations,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adding </a:t>
            </a:r>
            <a:r>
              <a:rPr dirty="0" sz="2800" spc="-96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Verdana"/>
                <a:cs typeface="Verdana"/>
              </a:rPr>
              <a:t>touch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personality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FFFFFF"/>
                </a:solidFill>
                <a:latin typeface="Verdana"/>
                <a:cs typeface="Verdana"/>
              </a:rPr>
              <a:t>assistant.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58" y="3162275"/>
            <a:ext cx="6272530" cy="19075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00"/>
              </a:spcBef>
            </a:pPr>
            <a:r>
              <a:rPr dirty="0" sz="2450" spc="90">
                <a:solidFill>
                  <a:srgbClr val="FFFFFF"/>
                </a:solidFill>
                <a:latin typeface="Verdana"/>
                <a:cs typeface="Verdana"/>
              </a:rPr>
              <a:t>Unlo</a:t>
            </a:r>
            <a:r>
              <a:rPr dirty="0" sz="2450" spc="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50" spc="3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4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50" spc="13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450" spc="-1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24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21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50" spc="-130" b="1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450" spc="-37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18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450" spc="-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50" spc="-60">
                <a:solidFill>
                  <a:srgbClr val="FFFFFF"/>
                </a:solidFill>
                <a:latin typeface="Verdana"/>
                <a:cs typeface="Verdana"/>
              </a:rPr>
              <a:t>'ll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50" spc="5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dirty="0" sz="245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 spc="2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450" spc="9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5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50" spc="17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450" spc="-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50" spc="100">
                <a:solidFill>
                  <a:srgbClr val="FFFFFF"/>
                </a:solidFill>
                <a:latin typeface="Verdana"/>
                <a:cs typeface="Verdana"/>
              </a:rPr>
              <a:t>eg</a:t>
            </a:r>
            <a:r>
              <a:rPr dirty="0" sz="2450" spc="-1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 spc="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50" spc="-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15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450" spc="-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50" spc="-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 spc="25">
                <a:solidFill>
                  <a:srgbClr val="FFFFFF"/>
                </a:solidFill>
                <a:latin typeface="Verdana"/>
                <a:cs typeface="Verdana"/>
              </a:rPr>
              <a:t>ious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2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50" spc="1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450" spc="-18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5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450" spc="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 spc="2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50" spc="15">
                <a:solidFill>
                  <a:srgbClr val="FFFFFF"/>
                </a:solidFill>
                <a:latin typeface="Verdana"/>
                <a:cs typeface="Verdana"/>
              </a:rPr>
              <a:t>vide  </a:t>
            </a:r>
            <a:r>
              <a:rPr dirty="0" sz="245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50" spc="-65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2450" spc="-4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450" spc="75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3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450" spc="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50" spc="-2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 spc="10">
                <a:solidFill>
                  <a:srgbClr val="FFFFFF"/>
                </a:solidFill>
                <a:latin typeface="Verdana"/>
                <a:cs typeface="Verdana"/>
              </a:rPr>
              <a:t>mation,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3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dirty="0" sz="2450" spc="-1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450" spc="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50" spc="-2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Verdana"/>
                <a:cs typeface="Verdana"/>
              </a:rPr>
              <a:t>tas</a:t>
            </a:r>
            <a:r>
              <a:rPr dirty="0" sz="2450" spc="-4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450" spc="-200">
                <a:solidFill>
                  <a:srgbClr val="FFFFFF"/>
                </a:solidFill>
                <a:latin typeface="Verdana"/>
                <a:cs typeface="Verdana"/>
              </a:rPr>
              <a:t>s,  </a:t>
            </a:r>
            <a:r>
              <a:rPr dirty="0" sz="2450" spc="8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5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5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50" spc="-35">
                <a:solidFill>
                  <a:srgbClr val="FFFFFF"/>
                </a:solidFill>
                <a:latin typeface="Verdana"/>
                <a:cs typeface="Verdana"/>
              </a:rPr>
              <a:t>ess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50" spc="-55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2450" spc="-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50" spc="-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50" spc="-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 spc="35">
                <a:solidFill>
                  <a:srgbClr val="FFFFFF"/>
                </a:solidFill>
                <a:latin typeface="Verdana"/>
                <a:cs typeface="Verdana"/>
              </a:rPr>
              <a:t>nal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35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2450" spc="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2450" spc="-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50" spc="-135">
                <a:solidFill>
                  <a:srgbClr val="FFFFFF"/>
                </a:solidFill>
                <a:latin typeface="Verdana"/>
                <a:cs typeface="Verdana"/>
              </a:rPr>
              <a:t>es,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50" spc="1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450" spc="80">
                <a:solidFill>
                  <a:srgbClr val="FFFFFF"/>
                </a:solidFill>
                <a:latin typeface="Verdana"/>
                <a:cs typeface="Verdana"/>
              </a:rPr>
              <a:t>anding  </a:t>
            </a:r>
            <a:r>
              <a:rPr dirty="0" sz="2450" spc="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80">
                <a:solidFill>
                  <a:srgbClr val="FFFFFF"/>
                </a:solidFill>
                <a:latin typeface="Verdana"/>
                <a:cs typeface="Verdana"/>
              </a:rPr>
              <a:t>ca</a:t>
            </a:r>
            <a:r>
              <a:rPr dirty="0" sz="245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450" spc="10">
                <a:solidFill>
                  <a:srgbClr val="FFFFFF"/>
                </a:solidFill>
                <a:latin typeface="Verdana"/>
                <a:cs typeface="Verdana"/>
              </a:rPr>
              <a:t>abilities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4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6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2450" spc="-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50" spc="30">
                <a:solidFill>
                  <a:srgbClr val="FFFFFF"/>
                </a:solidFill>
                <a:latin typeface="Verdana"/>
                <a:cs typeface="Verdana"/>
              </a:rPr>
              <a:t>tual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Verdana"/>
                <a:cs typeface="Verdana"/>
              </a:rPr>
              <a:t>assistan</a:t>
            </a:r>
            <a:r>
              <a:rPr dirty="0" sz="2450" spc="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50" spc="-37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282565" cy="1148080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dirty="0" spc="245">
                <a:solidFill>
                  <a:srgbClr val="FFAB40"/>
                </a:solidFill>
                <a:latin typeface="Tahoma"/>
                <a:cs typeface="Tahoma"/>
              </a:rPr>
              <a:t>Adding</a:t>
            </a:r>
            <a:r>
              <a:rPr dirty="0" spc="-2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pc="150">
                <a:solidFill>
                  <a:srgbClr val="FFAB40"/>
                </a:solidFill>
                <a:latin typeface="Tahoma"/>
                <a:cs typeface="Tahoma"/>
              </a:rPr>
              <a:t>Functionality </a:t>
            </a:r>
            <a:r>
              <a:rPr dirty="0" spc="-105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pc="160">
                <a:solidFill>
                  <a:srgbClr val="FFAB40"/>
                </a:solidFill>
                <a:latin typeface="Tahoma"/>
                <a:cs typeface="Tahoma"/>
              </a:rPr>
              <a:t>with</a:t>
            </a:r>
            <a:r>
              <a:rPr dirty="0" spc="-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pc="65">
                <a:solidFill>
                  <a:srgbClr val="FFAB40"/>
                </a:solidFill>
                <a:latin typeface="Tahoma"/>
                <a:cs typeface="Tahoma"/>
              </a:rPr>
              <a:t>APIs</a:t>
            </a: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472555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130">
                <a:solidFill>
                  <a:srgbClr val="FFAB40"/>
                </a:solidFill>
                <a:latin typeface="Tahoma"/>
                <a:cs typeface="Tahoma"/>
              </a:rPr>
              <a:t>Testing</a:t>
            </a:r>
            <a:r>
              <a:rPr dirty="0" sz="4050" spc="-35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050" spc="215">
                <a:solidFill>
                  <a:srgbClr val="FFAB40"/>
                </a:solidFill>
                <a:latin typeface="Tahoma"/>
                <a:cs typeface="Tahoma"/>
              </a:rPr>
              <a:t>and</a:t>
            </a:r>
            <a:r>
              <a:rPr dirty="0" sz="4050" spc="-3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dirty="0" sz="4050" spc="235">
                <a:solidFill>
                  <a:srgbClr val="FFAB40"/>
                </a:solidFill>
                <a:latin typeface="Tahoma"/>
                <a:cs typeface="Tahoma"/>
              </a:rPr>
              <a:t>Debugging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96" y="3414407"/>
            <a:ext cx="7581900" cy="1271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050" spc="80">
                <a:solidFill>
                  <a:srgbClr val="FFFFFF"/>
                </a:solidFill>
                <a:latin typeface="Verdana"/>
                <a:cs typeface="Verdana"/>
              </a:rPr>
              <a:t>Debugging </a:t>
            </a:r>
            <a:r>
              <a:rPr dirty="0" sz="2050" spc="-4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like </a:t>
            </a:r>
            <a:r>
              <a:rPr dirty="0" sz="2050" spc="5">
                <a:solidFill>
                  <a:srgbClr val="FFFFFF"/>
                </a:solidFill>
                <a:latin typeface="Verdana"/>
                <a:cs typeface="Verdana"/>
              </a:rPr>
              <a:t>solving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a puzzle! 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We'll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cover </a:t>
            </a:r>
            <a:r>
              <a:rPr dirty="0" sz="2050" spc="75" b="1">
                <a:solidFill>
                  <a:srgbClr val="FFFFFF"/>
                </a:solidFill>
                <a:latin typeface="Tahoma"/>
                <a:cs typeface="Tahoma"/>
              </a:rPr>
              <a:t>testing </a:t>
            </a:r>
            <a:r>
              <a:rPr dirty="0" sz="2050" spc="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strategies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80">
                <a:solidFill>
                  <a:srgbClr val="FFFFFF"/>
                </a:solidFill>
                <a:latin typeface="Verdana"/>
                <a:cs typeface="Verdana"/>
              </a:rPr>
              <a:t>debugging</a:t>
            </a:r>
            <a:r>
              <a:rPr dirty="0" sz="20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30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dirty="0" sz="205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05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5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5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dirty="0" sz="2050" spc="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5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assistant </a:t>
            </a:r>
            <a:r>
              <a:rPr dirty="0" sz="2050" spc="30">
                <a:solidFill>
                  <a:srgbClr val="FFFFFF"/>
                </a:solidFill>
                <a:latin typeface="Verdana"/>
                <a:cs typeface="Verdana"/>
              </a:rPr>
              <a:t>functions </a:t>
            </a:r>
            <a:r>
              <a:rPr dirty="0" sz="2050" spc="20">
                <a:solidFill>
                  <a:srgbClr val="FFFFFF"/>
                </a:solidFill>
                <a:latin typeface="Verdana"/>
                <a:cs typeface="Verdana"/>
              </a:rPr>
              <a:t>smoothly </a:t>
            </a: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050" spc="25">
                <a:solidFill>
                  <a:srgbClr val="FFFFFF"/>
                </a:solidFill>
                <a:latin typeface="Verdana"/>
                <a:cs typeface="Verdana"/>
              </a:rPr>
              <a:t>handles 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various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050" spc="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3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5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14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50" spc="8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050" spc="-15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5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-31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2024-05-16T13:01:03Z</dcterms:created>
  <dcterms:modified xsi:type="dcterms:W3CDTF">2024-05-16T13:01:03Z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2024-05-16T00:00:00Z</vt:filetime>
  </property>
</Properties>
</file>